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9" r:id="rId3"/>
    <p:sldId id="270" r:id="rId4"/>
    <p:sldId id="257" r:id="rId5"/>
    <p:sldId id="26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07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81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25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614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284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043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884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3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1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7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9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9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7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8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7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E03F0F-3419-4F35-A075-00BEDFC708CC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EC107B-017D-4777-84C0-9031A3776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79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3305" y="685800"/>
            <a:ext cx="9093895" cy="195719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ВОЛОНТЕРОВ И НКО 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87683" y="1"/>
            <a:ext cx="2705622" cy="29060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50729" y="2906038"/>
            <a:ext cx="11674257" cy="1791222"/>
          </a:xfrm>
        </p:spPr>
        <p:txBody>
          <a:bodyPr>
            <a:noAutofit/>
          </a:bodyPr>
          <a:lstStyle/>
          <a:p>
            <a:r>
              <a:rPr lang="ru-RU" sz="2800" b="1" dirty="0"/>
              <a:t>Поправка в Основной закон обязывает правительство поддерживать волонтеров и НКО, усиливает роль гражданского общества в реализации государственной </a:t>
            </a:r>
            <a:r>
              <a:rPr lang="ru-RU" sz="2800" b="1" dirty="0" smtClean="0"/>
              <a:t>политики.</a:t>
            </a:r>
          </a:p>
          <a:p>
            <a:r>
              <a:rPr lang="ru-RU" sz="2800" b="1" dirty="0" smtClean="0"/>
              <a:t>Ст.144 </a:t>
            </a:r>
            <a:r>
              <a:rPr lang="ru-RU" sz="2000" b="1" dirty="0" smtClean="0"/>
              <a:t>«Правительство Российской федерации…</a:t>
            </a:r>
          </a:p>
          <a:p>
            <a:r>
              <a:rPr lang="ru-RU" sz="2000" b="1" dirty="0" smtClean="0"/>
              <a:t>Осуществляет меры по поддержке институтов гражданского общества, в том числе некоммерческих организаций, обеспечивает их участие в выработке и проведении государственной политики, осуществляет меры по поддержке добровольческой (волонтерской) деятельности».</a:t>
            </a:r>
          </a:p>
          <a:p>
            <a:endParaRPr lang="ru-RU" sz="2800" b="1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58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56b7903a859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71450"/>
            <a:ext cx="5504145" cy="173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Эмблема_Крымского_федерального_университ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599"/>
            <a:ext cx="2932704" cy="276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874" y="371822"/>
            <a:ext cx="2222098" cy="253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0937" y="2767281"/>
            <a:ext cx="106972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Волонтерский отряд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«Милосердие»</a:t>
            </a:r>
          </a:p>
        </p:txBody>
      </p:sp>
    </p:spTree>
    <p:extLst>
      <p:ext uri="{BB962C8B-B14F-4D97-AF65-F5344CB8AC3E}">
        <p14:creationId xmlns:p14="http://schemas.microsoft.com/office/powerpoint/2010/main" val="321608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4040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184" y="30968"/>
            <a:ext cx="4387234" cy="2924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618" y="3124857"/>
            <a:ext cx="4413955" cy="2847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41" y="1659108"/>
            <a:ext cx="3971383" cy="2975574"/>
          </a:xfrm>
          <a:prstGeom prst="rect">
            <a:avLst/>
          </a:prstGeom>
        </p:spPr>
      </p:pic>
      <p:pic>
        <p:nvPicPr>
          <p:cNvPr id="10" name="Picture 9" descr="IMG_92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2" y="4470133"/>
            <a:ext cx="4062058" cy="238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5" descr="IMG_040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29" y="4986867"/>
            <a:ext cx="2772397" cy="180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059" y="-52312"/>
            <a:ext cx="2329312" cy="2796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82" y="-69281"/>
            <a:ext cx="4012708" cy="2629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787" y="1659108"/>
            <a:ext cx="3299289" cy="358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3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20" y="222468"/>
            <a:ext cx="3962743" cy="2969009"/>
          </a:xfrm>
          <a:prstGeom prst="rect">
            <a:avLst/>
          </a:prstGeom>
        </p:spPr>
      </p:pic>
      <p:pic>
        <p:nvPicPr>
          <p:cNvPr id="17" name="Picture 7" descr="IMG_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39" y="3262370"/>
            <a:ext cx="39624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Объект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1" y="3668540"/>
            <a:ext cx="4076872" cy="277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795" y="187691"/>
            <a:ext cx="3900487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818" y="253954"/>
            <a:ext cx="2816466" cy="17687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528" y="4882444"/>
            <a:ext cx="2753046" cy="1834008"/>
          </a:xfrm>
          <a:prstGeom prst="rect">
            <a:avLst/>
          </a:prstGeom>
        </p:spPr>
      </p:pic>
      <p:pic>
        <p:nvPicPr>
          <p:cNvPr id="16" name="Picture 7" descr="IMG_059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89" y="1882652"/>
            <a:ext cx="397192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7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937" y="5267424"/>
            <a:ext cx="10025542" cy="1585237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3156559"/>
            <a:ext cx="10964993" cy="172859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Поправка в Основной закон обязывает правительство поддерживать волонтеров и НКО, усиливает роль гражданского общества в реализации государственной политики</a:t>
            </a:r>
            <a:endParaRPr lang="ru-RU" sz="4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181" y="295056"/>
            <a:ext cx="3482236" cy="32792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7999" y="488515"/>
            <a:ext cx="8400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 err="1">
                <a:ln w="3175" cmpd="sng">
                  <a:noFill/>
                </a:ln>
                <a:solidFill>
                  <a:srgbClr val="C00000"/>
                </a:solidFill>
                <a:ea typeface="+mj-ea"/>
                <a:cs typeface="+mj-cs"/>
              </a:rPr>
              <a:t>Волонтерство</a:t>
            </a:r>
            <a:r>
              <a:rPr lang="ru-RU" sz="3600" b="1" cap="all" dirty="0">
                <a:ln w="3175" cmpd="sng">
                  <a:noFill/>
                </a:ln>
                <a:solidFill>
                  <a:srgbClr val="C00000"/>
                </a:solidFill>
                <a:ea typeface="+mj-ea"/>
                <a:cs typeface="+mj-cs"/>
              </a:rPr>
              <a:t> - неотъемлемая часть студенческой жизни в нашем колледже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54273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231</TotalTime>
  <Words>98</Words>
  <Application>Microsoft Office PowerPoint</Application>
  <PresentationFormat>Широкоэкранный</PresentationFormat>
  <Paragraphs>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Times New Roman</vt:lpstr>
      <vt:lpstr>Wingdings 3</vt:lpstr>
      <vt:lpstr>Сектор</vt:lpstr>
      <vt:lpstr>ПОДДЕРЖКА ВОЛОНТЕРОВ И НКО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Барышев Николай Андреевич</dc:title>
  <dc:creator>Маша</dc:creator>
  <cp:lastModifiedBy>Пользователь Windows</cp:lastModifiedBy>
  <cp:revision>39</cp:revision>
  <dcterms:created xsi:type="dcterms:W3CDTF">2017-04-12T16:11:54Z</dcterms:created>
  <dcterms:modified xsi:type="dcterms:W3CDTF">2020-06-30T06:24:49Z</dcterms:modified>
</cp:coreProperties>
</file>