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4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8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16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6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4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1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3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6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2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6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4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0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8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6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9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E03F0F-3419-4F35-A075-00BEDFC708CC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107B-017D-4777-84C0-9031A3776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98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8900" y="1474758"/>
            <a:ext cx="7571242" cy="1432805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 Николай Андреевич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0699" y="2907563"/>
            <a:ext cx="5027644" cy="1635407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1907—1944</a:t>
            </a:r>
            <a:r>
              <a:rPr lang="ru-RU" sz="6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5" y="472333"/>
            <a:ext cx="3713032" cy="58098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58283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БЫЛИ АКТЕРАМИ. ОН БЫЛ ХУДОЖНИКОМ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781958"/>
            <a:ext cx="8074613" cy="5488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6629" y="2248792"/>
            <a:ext cx="3178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Эскиз декораций к спектаклю «Коварство и любовь». 1937 г.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0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157162"/>
            <a:ext cx="8138142" cy="54598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6344" y="574743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Эскиз декораций к спектаклю «Вишневый сад». 1938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8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05" y="232229"/>
            <a:ext cx="5615668" cy="3116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794" y="807932"/>
            <a:ext cx="530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Андреевич родился в 1907 году. Школьные годы его прошли в Татарии, в Бугульме. Именно тогда он увлекся театром, играл в школьном драмкружке Хлестакова, Паратова, очень любил героико-романтическую роль Овода, которая соответствовала его собственному мировоззрению.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7" y="3778196"/>
            <a:ext cx="5615668" cy="2920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2905" y="4187015"/>
            <a:ext cx="5889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уже тогда определилось его истинное призвание — не актерское поприще, а сценография: еще в драмкружке создавал художественное оформление спектаклей.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906" y="1378634"/>
            <a:ext cx="3135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1926 году Николай поступил на художественно-декоративное отделение Казанского техникума искусств. В семидесятые годы прошлого века народный художник РСФСР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Якупов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писал, что однокурсники «любили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искренность и доброту, ценили за целеустремленность и силу воли».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84457" y="686137"/>
            <a:ext cx="386080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1930 году Барышев стал работать в Крымском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госдрамтеатре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сначала художником-постановщиком, а с 1935-го — главным художником. Как сценограф Николай Андреевич представлял новое направление, экспериментировал, искал оригинальные решения в оформлении спектаклей. Его ученик, впоследствии заслуженный артист Украины С.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Карникола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вспоминал: «Барышев не писал задников и не создавал плоскостные оформления, как это делалось до него.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лагодаря умелому освещению на сцене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создавал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жизненную атмосферу».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91" y="409138"/>
            <a:ext cx="4151388" cy="2776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92" y="3480294"/>
            <a:ext cx="4151387" cy="31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7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33042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первых работ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Симферополе было оформление драмы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Лопе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Вега «Овечий источник», после которого зрители и специалисты единодушно отметили, что в театре появился молодой, по-настоящему талантливый художник.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постановке шекспировской комедии «Укрощение строптивой», осуществленной режиссером Б.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Бертельсом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художник задумал сценографию в духе яркого уличного карнавала.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257" y="426113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потряс современников «Вишневый сад». Как отмечали критики, эта не совсем удачная трактовка чеховской пьесы сохраняла авторскую интонацию, благодаря изумительным по поэтичности декорациям Н.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Андреевич был настолько одаренным художником, что умел «почти из ничего» создавать потрясающие декорации.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8" y="330429"/>
            <a:ext cx="4786085" cy="325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28" y="3972394"/>
            <a:ext cx="4786085" cy="26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4906" y="1464639"/>
            <a:ext cx="54573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1942 года начался массовый угон молодежи в Германию. Николай Андреевич предложил А.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Перегонец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театральную студию, чтобы спасти хотя бы часть молодых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крымчан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Набор в нее Александра Федоровна осуществляла вместе с актрисой Е. Одоевской.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человек. Позже прибавилась еще одна студийка. Ее взяли по просьбе Николая Андреевича. Это разведчица — радистка Наташа (Татьяна Овсюг).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Летом театр начал работать. Играли русскую классику, музыкальные спектакли, оперетты.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0054" cy="68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2" y="1868534"/>
            <a:ext cx="5123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1942-го подпольной группе театра во главе с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Барышевым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Перегонец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удалось установить связь с партизанским движением. Они собирали разведданные. Н. Барышев составил карту города с указанием фашистских военных объектов, расположенных в Симферополе, которую передали на Большую землю. Эта карта оказалась ценным подспорьем для советского командования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69" y="939990"/>
            <a:ext cx="6524530" cy="47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5" y="159940"/>
            <a:ext cx="60814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марта 1944 года в Симферополе начались повальные аресты. 13 марта руководство подполья приказало группе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уходить к партизанам. Это распоряжение Николаю Андреевичу передал подпольщик В. Михайлов. В ответ Барышев сказал: «Отсидимся. Есть конспиративные квартиры. А когда утихнет — выйдем». Знал, что у большинства подпольщиков семьи — всех не уведешь. А без родных — не пойдут, ведь оставшихся расстреляют… Однако «отсидеться» не удалось. 19 марта гестаповцы арестовали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 апреля 1944 года, за три дня до освобождения Симферополя, подпольщиков расстреляли.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15" y="4245144"/>
            <a:ext cx="5751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73-я весна как они ушли в бессмертие, но память о них жива — в родном академическом русском театре им. М. Горького, в пронзительном спектакле «Они были актерами», в мемориальной доске на фасаде театра. Хранят эту память не только представители старшего поколения, но и молодые студенты Школы-студии при театре, для которых подвиг героев свят.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2" y="350838"/>
            <a:ext cx="4286250" cy="60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429" y="57125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родном </a:t>
            </a:r>
            <a:r>
              <a:rPr lang="ru-RU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им. М. Горького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идёт спектакль «Они были актерами», посвященный театральным подпольщикам.</a:t>
            </a: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здании театра находится </a:t>
            </a:r>
            <a:r>
              <a:rPr lang="ru-RU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которой сказано: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7836" y="19210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«Артистам и работникам театра, погибшим от рук немецко-фашистских оккупантов: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Барышеву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Н. А.,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Перегонец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 Ф.,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Добросмыслову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Д. К., Яковлевой З. П., Чечеткину П. И., Озерову И. Н., Ефимовой П. Т.,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Савватееву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 А.»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53143" y="3547907"/>
            <a:ext cx="6183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1981 году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киностудии «</a:t>
            </a:r>
            <a:r>
              <a:rPr lang="ru-RU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Мосфильм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режиссёром </a:t>
            </a:r>
            <a:r>
              <a:rPr lang="ru-RU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Георгием </a:t>
            </a:r>
            <a:r>
              <a:rPr lang="ru-RU" b="1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Натансоном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снят фильм «</a:t>
            </a:r>
            <a:r>
              <a:rPr lang="ru-RU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были актёрами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Роль Николая </a:t>
            </a:r>
            <a:r>
              <a:rPr lang="ru-RU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исполнил </a:t>
            </a:r>
            <a:r>
              <a:rPr lang="ru-RU" b="1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Фатюшин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772343"/>
            <a:ext cx="35433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9" y="199797"/>
            <a:ext cx="7939314" cy="52334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6685" y="568937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Эскиз декораций к спектаклю «Парижский тряпичник». 1937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672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Барышев Николай Андреевич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Барышев Николай Андреевич</dc:title>
  <dc:creator>Маша</dc:creator>
  <cp:lastModifiedBy>Маша</cp:lastModifiedBy>
  <cp:revision>16</cp:revision>
  <dcterms:created xsi:type="dcterms:W3CDTF">2017-04-12T16:11:54Z</dcterms:created>
  <dcterms:modified xsi:type="dcterms:W3CDTF">2017-04-12T19:00:18Z</dcterms:modified>
</cp:coreProperties>
</file>