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06.09.2017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85801"/>
            <a:ext cx="7690048" cy="3657599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 работе ПО Медицинского колледжа  по повышению уровня защиты трудовых прав, социально-экономических и профессиональных интересов работников и модернизации форм и методов профсоюзной работы.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4842869"/>
            <a:ext cx="7543800" cy="1034404"/>
          </a:xfrm>
        </p:spPr>
        <p:txBody>
          <a:bodyPr/>
          <a:lstStyle/>
          <a:p>
            <a:pPr algn="ctr"/>
            <a:r>
              <a:rPr lang="ru-RU" sz="2800" dirty="0" smtClean="0"/>
              <a:t>Председатель профкома Медицинского колледжа – Семенова Виктория Юрьевна.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7618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7240" y="548680"/>
            <a:ext cx="7543800" cy="3096344"/>
          </a:xfrm>
        </p:spPr>
        <p:txBody>
          <a:bodyPr/>
          <a:lstStyle/>
          <a:p>
            <a:r>
              <a:rPr lang="ru-RU" sz="2400" dirty="0" smtClean="0">
                <a:latin typeface="+mn-lt"/>
              </a:rPr>
              <a:t>Профсоюз помог: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получить финансовую помощь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получить премию за отличную работу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получить путёвку в санаторий  или на базу отдыха 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организовать досуг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в стадии завершения специальная оценка рабочих мест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212977"/>
            <a:ext cx="6110064" cy="2736304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Профсоюз хотел бы помочь:</a:t>
            </a:r>
          </a:p>
          <a:p>
            <a:r>
              <a:rPr lang="ru-RU" sz="2400" dirty="0" smtClean="0"/>
              <a:t>-Получить </a:t>
            </a:r>
            <a:r>
              <a:rPr lang="ru-RU" sz="2400" dirty="0" smtClean="0"/>
              <a:t>служебное </a:t>
            </a:r>
            <a:r>
              <a:rPr lang="ru-RU" sz="2400" dirty="0" smtClean="0"/>
              <a:t>жильё</a:t>
            </a:r>
          </a:p>
          <a:p>
            <a:r>
              <a:rPr lang="ru-RU" sz="2400" dirty="0" smtClean="0"/>
              <a:t>- В вопросах соблюдения и выполнения условий коллективного договора</a:t>
            </a:r>
          </a:p>
          <a:p>
            <a:r>
              <a:rPr lang="ru-RU" sz="2400" dirty="0" smtClean="0"/>
              <a:t>-В вопросах финансирования оздоровления работников образования</a:t>
            </a:r>
          </a:p>
          <a:p>
            <a:r>
              <a:rPr lang="ru-RU" sz="2400" dirty="0" smtClean="0"/>
              <a:t>-Получать юридическую помощь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4830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33600" y="685801"/>
            <a:ext cx="6096000" cy="3967335"/>
          </a:xfrm>
        </p:spPr>
        <p:txBody>
          <a:bodyPr>
            <a:noAutofit/>
          </a:bodyPr>
          <a:lstStyle/>
          <a:p>
            <a:r>
              <a:rPr lang="ru-RU" sz="2400" dirty="0" smtClean="0"/>
              <a:t>Модернизация форм и методов профсоюзной работы:</a:t>
            </a:r>
          </a:p>
          <a:p>
            <a:r>
              <a:rPr lang="ru-RU" sz="2400" dirty="0" smtClean="0"/>
              <a:t>Обмен инновационными проектами  в сфере образования</a:t>
            </a:r>
          </a:p>
          <a:p>
            <a:r>
              <a:rPr lang="ru-RU" sz="2400" dirty="0" smtClean="0"/>
              <a:t>Проведение аналитической работы и мониторинга по вопросам условий и оплаты труда педагогических работников</a:t>
            </a:r>
          </a:p>
          <a:p>
            <a:r>
              <a:rPr lang="ru-RU" sz="2400" dirty="0" smtClean="0"/>
              <a:t>Профилактика трудовых правонарушений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7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43</TotalTime>
  <Words>95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Базовая</vt:lpstr>
      <vt:lpstr>Председатель профкома Медицинского колледжа – Семенова Виктория Юрьевна.</vt:lpstr>
      <vt:lpstr>Профсоюз помог:  - получить финансовую помощь - получить премию за отличную работу  - получить путёвку в санаторий  или на базу отдыха  - организовать досуг - в стадии завершения специальная оценка рабочих мест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Председатель профкома Медицинского колледжа – Семенова Виктория Юрьевна.</dc:title>
  <dc:creator>Asus</dc:creator>
  <cp:lastModifiedBy>Asus</cp:lastModifiedBy>
  <cp:revision>7</cp:revision>
  <dcterms:created xsi:type="dcterms:W3CDTF">2017-09-06T18:38:06Z</dcterms:created>
  <dcterms:modified xsi:type="dcterms:W3CDTF">2017-09-06T19:54:57Z</dcterms:modified>
</cp:coreProperties>
</file>